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91F98-CA13-3122-FA6B-7C3D83856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3891C-2A64-1D51-5DD0-A17D24904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DDDDC-EECA-60EB-8D14-D88885B90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47E1D-2AF1-B4DE-94C5-C84C2E4E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36CFB-39C5-3891-4A7C-E6545F5A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8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05056-3030-6E2A-6C13-7FF72EFCA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A96FB-C625-D18B-E43C-B573D62D66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E4349-463A-7940-A24D-1FD17D746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3FBF5-0354-C53D-FA5C-EE0936C0A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AFF2C-0492-51A5-63A3-BE736BBA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A0690-8A97-7A21-D350-B611BBDDF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0F93C-7A41-8B49-2747-045ADD1F4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0E03-7D6C-1852-5234-D5226CE7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EB52B-614C-23F7-4E76-E2A35E80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933CC-07A1-E38E-F213-1B752544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5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8A1E0-ED33-6914-D410-03CBB254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8E8E7-A641-0ED8-5CF9-00FE89949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12E91-F94F-ED2F-CEA3-7FEFA3D85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28041-7762-5D16-ABD6-62434B2EE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FD841-7D7C-7674-FF34-74087D22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8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F79C-8E97-2005-1EE3-1446BDBDF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AEAAC-80F1-5131-086F-7008E6564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54516-D43A-322A-BB3A-575F7B9CD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2EB39-B7B4-8EDC-6650-6D1DC82B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4B885-97D5-3E9C-0586-E1E58105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0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73E4B-3426-E0B4-0675-83FE195A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BFB6D-565B-D526-B049-CF26AB641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353C1-CD3C-0012-4987-2EE1B938A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B4FE9-D8D7-FD04-BB49-737B4E695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5800D-3B90-8ACC-BB4B-496082C3D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CF63C-7B22-7293-0014-72D9FB38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783E-E765-225C-16EC-E91B6881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9478E-11E1-94EE-74AF-51775DA6F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60CE3-8F2D-B110-9DEE-A5E908B39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3B1F66-21DC-9E8C-EAC6-C2DE03CE4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82A11-63FA-77C4-8AB4-E391451C3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5D21D1-64A0-2F54-B417-4A200AD1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DBA4D7-EA80-5947-408B-62FF7338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3F142-66B3-793E-20E3-117582E9E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5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63EC7-9DDC-292E-850A-B9223D74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5A9BF8-D93A-77EE-D769-3CE6973A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513BF-C24F-1BB0-EF68-3AAA75B6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BC860-5E88-2C11-A4DB-F14479123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0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02F79-5C60-8BBB-FC11-69EFF584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503EB-138C-1E5D-1A6E-F54B6ED3A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303EE-F758-7C60-3602-8F553FB7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0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1937-AFFF-9A5A-A9D8-1016C5648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C529B-E106-2948-1487-96907D8DB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BB9E0-13E5-7E49-C6D4-DD102907C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92F3B-2FBF-31D9-62E4-954A25F7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16F92-4D68-0E53-C067-C7D2AEE6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661F5-0217-0BD2-BA40-EC7893A6D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4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27E9-8A8C-1A35-E5D4-91B07E6D6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F759A7-A1C0-E133-1E60-0000808EF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584CB2-9465-41ED-3BB7-68575981C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F3242-6710-EA58-0B28-0B8554580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F5F29-B92D-EBC4-61E1-ED52CB3E6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C6E3-68EC-CB53-5BC5-E6C8AAD7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9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0E1850-C1ED-3505-123C-DA3319F74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8072B-1F34-6432-79ED-030D8F3B3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D9AB9-DF54-9E4F-21EA-D8FB05488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775A6-B86A-B748-858D-666986B65B3F}" type="datetimeFigureOut">
              <a:rPr lang="en-US" smtClean="0"/>
              <a:t>7/23/23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0453A-41CF-B557-D234-953B35C6D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B5F93-15FF-8309-DA13-CE9462FC0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C369-94C9-BC40-A57F-2A9B698D6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5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nnis J. Spencer, MD, PhD | Medical Education - Harvard Medical School">
            <a:extLst>
              <a:ext uri="{FF2B5EF4-FFF2-40B4-BE49-F238E27FC236}">
                <a16:creationId xmlns:a16="http://schemas.microsoft.com/office/drawing/2014/main" id="{E3F42821-5C90-047A-2F3E-D1925AF994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3" r="10887"/>
          <a:stretch/>
        </p:blipFill>
        <p:spPr bwMode="auto">
          <a:xfrm>
            <a:off x="8965315" y="3628430"/>
            <a:ext cx="2015124" cy="250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lson Sanchez - Associate Professor of Medicine, Weill Cornell Medicine &amp;  Memorial Sloan Kettering Cancer Center - Memorial Sloan Kettering Cancer  Center | LinkedIn">
            <a:extLst>
              <a:ext uri="{FF2B5EF4-FFF2-40B4-BE49-F238E27FC236}">
                <a16:creationId xmlns:a16="http://schemas.microsoft.com/office/drawing/2014/main" id="{09FAD8EA-1EEB-4CB3-ED5D-2F075C97A1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2" r="13301" b="8036"/>
          <a:stretch/>
        </p:blipFill>
        <p:spPr bwMode="auto">
          <a:xfrm>
            <a:off x="6169912" y="3670035"/>
            <a:ext cx="2128219" cy="2468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. John Paul Sánchez Named Associate Vice Chancellor for Diversity, Equity  &amp; Inclusion">
            <a:extLst>
              <a:ext uri="{FF2B5EF4-FFF2-40B4-BE49-F238E27FC236}">
                <a16:creationId xmlns:a16="http://schemas.microsoft.com/office/drawing/2014/main" id="{3350002E-09C8-5AB8-5B9A-3CC1339FB4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1" r="8145" b="23995"/>
          <a:stretch/>
        </p:blipFill>
        <p:spPr bwMode="auto">
          <a:xfrm>
            <a:off x="3608343" y="3670035"/>
            <a:ext cx="1921425" cy="251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 Faculty Factory Interview with Raymond Lucas, MD - Faculty Factory">
            <a:extLst>
              <a:ext uri="{FF2B5EF4-FFF2-40B4-BE49-F238E27FC236}">
                <a16:creationId xmlns:a16="http://schemas.microsoft.com/office/drawing/2014/main" id="{8EDBB1A7-D5E4-3D9B-801F-8CD14BC3E2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23" r="18081" b="18880"/>
          <a:stretch/>
        </p:blipFill>
        <p:spPr bwMode="auto">
          <a:xfrm>
            <a:off x="8995720" y="402274"/>
            <a:ext cx="2015124" cy="249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osa Lee, MD - Senior Associate Dean for Curricular Affairs - Columbia  University Vagelos College of Physicians and Surgeons | LinkedIn">
            <a:extLst>
              <a:ext uri="{FF2B5EF4-FFF2-40B4-BE49-F238E27FC236}">
                <a16:creationId xmlns:a16="http://schemas.microsoft.com/office/drawing/2014/main" id="{A7F6F3F6-FFBC-3B7F-3B48-1192C38BF5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 r="8031"/>
          <a:stretch/>
        </p:blipFill>
        <p:spPr bwMode="auto">
          <a:xfrm>
            <a:off x="6096000" y="402272"/>
            <a:ext cx="2202131" cy="24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omen of Influence Valerie Romero-Leggott - Albuquerque Business First">
            <a:extLst>
              <a:ext uri="{FF2B5EF4-FFF2-40B4-BE49-F238E27FC236}">
                <a16:creationId xmlns:a16="http://schemas.microsoft.com/office/drawing/2014/main" id="{AAD64FE8-2662-57BC-6D5C-D52CE28CCA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0" r="3418" b="28637"/>
          <a:stretch/>
        </p:blipFill>
        <p:spPr bwMode="auto">
          <a:xfrm>
            <a:off x="945464" y="3670035"/>
            <a:ext cx="2022735" cy="249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heryl Brewster - Keck Graduate Institute">
            <a:extLst>
              <a:ext uri="{FF2B5EF4-FFF2-40B4-BE49-F238E27FC236}">
                <a16:creationId xmlns:a16="http://schemas.microsoft.com/office/drawing/2014/main" id="{5C3ADB9E-2439-9E1A-29E1-5D9EC1F6D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620" y="402272"/>
            <a:ext cx="1905000" cy="249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dward J. Callahan, Ph.D. for UC Davis Health">
            <a:extLst>
              <a:ext uri="{FF2B5EF4-FFF2-40B4-BE49-F238E27FC236}">
                <a16:creationId xmlns:a16="http://schemas.microsoft.com/office/drawing/2014/main" id="{DC704F6F-131E-F17F-4190-55A103603D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8"/>
          <a:stretch/>
        </p:blipFill>
        <p:spPr bwMode="auto">
          <a:xfrm>
            <a:off x="3608343" y="402272"/>
            <a:ext cx="1921425" cy="24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2C23758-DE83-EE94-DFCD-229251E64C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64725"/>
              </p:ext>
            </p:extLst>
          </p:nvPr>
        </p:nvGraphicFramePr>
        <p:xfrm>
          <a:off x="886602" y="3076107"/>
          <a:ext cx="1022212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3928">
                  <a:extLst>
                    <a:ext uri="{9D8B030D-6E8A-4147-A177-3AD203B41FA5}">
                      <a16:colId xmlns:a16="http://schemas.microsoft.com/office/drawing/2014/main" val="3605980842"/>
                    </a:ext>
                  </a:extLst>
                </a:gridCol>
                <a:gridCol w="2471351">
                  <a:extLst>
                    <a:ext uri="{9D8B030D-6E8A-4147-A177-3AD203B41FA5}">
                      <a16:colId xmlns:a16="http://schemas.microsoft.com/office/drawing/2014/main" val="3917804153"/>
                    </a:ext>
                  </a:extLst>
                </a:gridCol>
                <a:gridCol w="2916195">
                  <a:extLst>
                    <a:ext uri="{9D8B030D-6E8A-4147-A177-3AD203B41FA5}">
                      <a16:colId xmlns:a16="http://schemas.microsoft.com/office/drawing/2014/main" val="316934404"/>
                    </a:ext>
                  </a:extLst>
                </a:gridCol>
                <a:gridCol w="2100647">
                  <a:extLst>
                    <a:ext uri="{9D8B030D-6E8A-4147-A177-3AD203B41FA5}">
                      <a16:colId xmlns:a16="http://schemas.microsoft.com/office/drawing/2014/main" val="4087059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Cheryl Brewster EdD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Edward Callahan PhD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          Rosa Lee 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Raymond Lucas MD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01933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251A20-21B7-68C6-2B24-B8426ECEB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380904"/>
              </p:ext>
            </p:extLst>
          </p:nvPr>
        </p:nvGraphicFramePr>
        <p:xfrm>
          <a:off x="741405" y="6222868"/>
          <a:ext cx="10350443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4984">
                  <a:extLst>
                    <a:ext uri="{9D8B030D-6E8A-4147-A177-3AD203B41FA5}">
                      <a16:colId xmlns:a16="http://schemas.microsoft.com/office/drawing/2014/main" val="3605980842"/>
                    </a:ext>
                  </a:extLst>
                </a:gridCol>
                <a:gridCol w="2465639">
                  <a:extLst>
                    <a:ext uri="{9D8B030D-6E8A-4147-A177-3AD203B41FA5}">
                      <a16:colId xmlns:a16="http://schemas.microsoft.com/office/drawing/2014/main" val="3917804153"/>
                    </a:ext>
                  </a:extLst>
                </a:gridCol>
                <a:gridCol w="2807235">
                  <a:extLst>
                    <a:ext uri="{9D8B030D-6E8A-4147-A177-3AD203B41FA5}">
                      <a16:colId xmlns:a16="http://schemas.microsoft.com/office/drawing/2014/main" val="316934404"/>
                    </a:ext>
                  </a:extLst>
                </a:gridCol>
                <a:gridCol w="2272585">
                  <a:extLst>
                    <a:ext uri="{9D8B030D-6E8A-4147-A177-3AD203B41FA5}">
                      <a16:colId xmlns:a16="http://schemas.microsoft.com/office/drawing/2014/main" val="4087059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Valerie-Romero-Leggott 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J.P. 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nchez MD, MPH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      Nelson 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nchez 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Dennis Spencer MD, PhD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019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27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 Sanchez</dc:creator>
  <cp:lastModifiedBy>John P Sanchez</cp:lastModifiedBy>
  <cp:revision>1</cp:revision>
  <dcterms:created xsi:type="dcterms:W3CDTF">2023-07-23T16:28:32Z</dcterms:created>
  <dcterms:modified xsi:type="dcterms:W3CDTF">2023-07-23T16:47:54Z</dcterms:modified>
</cp:coreProperties>
</file>