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30C0B-5C4B-5E63-8DAB-13753B6C6B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E9A887-8D6B-33AD-0DAB-5218BF1D99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EA09D-028D-4435-E5BB-8D7400FAE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ACE2-354B-C04F-AC0C-0419F899A38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1F62E-4207-DCCB-49AA-312705B0E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3F801-9F42-9CFB-3ACC-216A3819B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7C59-7E4E-EA41-A844-4F4FB32A2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94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764C2-7FAB-DD46-B547-5110FDD22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F7F5B2-55C5-6777-FB86-EE25D28262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895B7-ED6E-251D-742B-6B4AFA209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ACE2-354B-C04F-AC0C-0419F899A38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9EC15-1A28-C423-7046-1AFE99A01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20C59-D19D-F709-B680-0A010A39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7C59-7E4E-EA41-A844-4F4FB32A2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63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688B72-A531-836F-A15E-2F3352FA4D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7E628C-98EF-DC65-02A8-552D4D4F7C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8B423-0650-E8B7-0C88-C0A64B508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ACE2-354B-C04F-AC0C-0419F899A38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3FF4F-484A-5E19-B881-4469ACAD5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1D3F5-406D-785D-35FC-75F96E4D5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7C59-7E4E-EA41-A844-4F4FB32A2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8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AC82B-B6E0-C022-C5EC-6037A9A65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3E15E-17B1-B66A-F41D-29D6D0C2C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89EDF-F9DF-C6D1-641E-16CA37ABB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ACE2-354B-C04F-AC0C-0419F899A38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14027-750F-1EC4-02F7-6A4129025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3576B-87E5-D696-6ECB-723745F3F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7C59-7E4E-EA41-A844-4F4FB32A2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3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B41CF-3EBD-926F-EA7E-7732F87CB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49352-9485-4C0D-48C9-C2C94F44E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885D7-0A80-BA1D-462E-0F0B8EBE2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ACE2-354B-C04F-AC0C-0419F899A38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4844B-9F1A-BA8F-D722-485B99066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ED95A-1A84-B269-CA6C-798EC963F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7C59-7E4E-EA41-A844-4F4FB32A2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69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A7DFA-7573-9F58-8DB3-69E25A5A3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DB17D-063E-29B5-957F-984D68B148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59946-0EC3-5674-E167-F1D28E759E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D3CB9A-174D-C3CA-1875-0D1C35537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ACE2-354B-C04F-AC0C-0419F899A38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6200B9-01E7-8357-CECD-A8438A9ED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59C16B-49E2-8CA7-2669-E17278655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7C59-7E4E-EA41-A844-4F4FB32A2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6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E19A-4039-CEC0-45F4-833318663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1F2923-8B17-0E4C-C205-6E0C80E9C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E5EB36-3F1A-90B8-7D16-D3E5F4883F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1593C8-E411-7D4E-7DFC-778ADD8840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361CE4-39A1-3D48-E39B-DF3F09B4D9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BC5B71-9A89-1BA6-EAE0-0A2755217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ACE2-354B-C04F-AC0C-0419F899A38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64624D-DCB2-A4F4-DC0B-20278C01A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8F96B0-4608-96EF-3623-26D068270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7C59-7E4E-EA41-A844-4F4FB32A2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5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B8ACC-C537-5BA6-9988-442618285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7B1180-2264-1DF1-895D-0DBCDE235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ACE2-354B-C04F-AC0C-0419F899A38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0CCFA9-7AD2-22F9-4D76-02D25A743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147B79-D4A3-4678-BFF6-7B8023A81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7C59-7E4E-EA41-A844-4F4FB32A2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90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1D37A5-A0D4-C825-D33C-20A2C14E4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ACE2-354B-C04F-AC0C-0419F899A38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FCC2F2-17C6-A9EF-1FC9-746C8CC9E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29E983-4157-5503-6C2E-C7E847B63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7C59-7E4E-EA41-A844-4F4FB32A2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4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08D01-07F1-EC49-7E44-D0D8A0780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20AF7-721B-4F74-2AC4-A7C606159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07AC91-B3CD-C6D1-D6BF-F0202493F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5B7916-B68E-652D-BBE3-52BA87932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ACE2-354B-C04F-AC0C-0419F899A38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2F897-E59B-9D1A-2980-131BC309F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2A2288-C870-DC00-8474-B1B2FA50C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7C59-7E4E-EA41-A844-4F4FB32A2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9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C3018-EDC0-D867-BD29-DF00174E3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5333FB-81BD-B431-1CC2-A1BF76773A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E71840-BE07-6087-F628-AD413A515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CE3E8A-F6BC-A95D-2C91-B690C9FF3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ACE2-354B-C04F-AC0C-0419F899A38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0C43EA-EB30-412D-0D2B-4938E84D5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4A67C0-9511-FC87-8B25-5EFDDEA78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7C59-7E4E-EA41-A844-4F4FB32A2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71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6B7DAC-C985-E32F-D818-9DBF79D1E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8DFC2-C35A-D72F-5CAB-5778A4C44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CBB9D-D98C-C4BD-F9FB-432D365981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3ACE2-354B-C04F-AC0C-0419F899A38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B307C-EDDE-B524-D5F0-94DFB4FF13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D8695-5C3E-FBFC-98C5-E49E058F18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27C59-7E4E-EA41-A844-4F4FB32A2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8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Nicholas Brutus (@BrutusNicholas) / Twitter">
            <a:extLst>
              <a:ext uri="{FF2B5EF4-FFF2-40B4-BE49-F238E27FC236}">
                <a16:creationId xmlns:a16="http://schemas.microsoft.com/office/drawing/2014/main" id="{D9FDDCE7-6C7D-1593-AC07-C9684BE72B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18" r="20856" b="21961"/>
          <a:stretch/>
        </p:blipFill>
        <p:spPr bwMode="auto">
          <a:xfrm>
            <a:off x="976184" y="217873"/>
            <a:ext cx="2051221" cy="257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eet the Residents | The Children's Hospital at Montefiore">
            <a:extLst>
              <a:ext uri="{FF2B5EF4-FFF2-40B4-BE49-F238E27FC236}">
                <a16:creationId xmlns:a16="http://schemas.microsoft.com/office/drawing/2014/main" id="{53F9158A-DB00-9284-4EB6-DF606AA619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4" t="5610" r="11920" b="16569"/>
          <a:stretch/>
        </p:blipFill>
        <p:spPr bwMode="auto">
          <a:xfrm>
            <a:off x="4254797" y="309604"/>
            <a:ext cx="2051221" cy="248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Kaitlyn Pommells - Special Education Teacher - MISSION ACHIEVEMENT AND  SUCCESS SCHOOL DISTRICT | LinkedIn">
            <a:extLst>
              <a:ext uri="{FF2B5EF4-FFF2-40B4-BE49-F238E27FC236}">
                <a16:creationId xmlns:a16="http://schemas.microsoft.com/office/drawing/2014/main" id="{001337C4-5586-FF21-D9B4-64700B815A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84" r="8683" b="7647"/>
          <a:stretch/>
        </p:blipFill>
        <p:spPr bwMode="auto">
          <a:xfrm>
            <a:off x="7249989" y="309604"/>
            <a:ext cx="1933314" cy="248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chool of Medicine">
            <a:extLst>
              <a:ext uri="{FF2B5EF4-FFF2-40B4-BE49-F238E27FC236}">
                <a16:creationId xmlns:a16="http://schemas.microsoft.com/office/drawing/2014/main" id="{FF84152D-7961-1308-4A10-9D50FD0EED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8" t="-1" r="6714" b="23852"/>
          <a:stretch/>
        </p:blipFill>
        <p:spPr bwMode="auto">
          <a:xfrm>
            <a:off x="1099751" y="3542871"/>
            <a:ext cx="2087434" cy="257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Dr. Renee Williams, MD – New York, NY | Gastroenterology">
            <a:extLst>
              <a:ext uri="{FF2B5EF4-FFF2-40B4-BE49-F238E27FC236}">
                <a16:creationId xmlns:a16="http://schemas.microsoft.com/office/drawing/2014/main" id="{B881726E-459C-FE7A-2DA2-CF644903BC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2" r="22282" b="18200"/>
          <a:stretch/>
        </p:blipFill>
        <p:spPr bwMode="auto">
          <a:xfrm>
            <a:off x="4254798" y="3542870"/>
            <a:ext cx="2051220" cy="257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Board of Directors 2017 Slate - IAMSE">
            <a:extLst>
              <a:ext uri="{FF2B5EF4-FFF2-40B4-BE49-F238E27FC236}">
                <a16:creationId xmlns:a16="http://schemas.microsoft.com/office/drawing/2014/main" id="{ECA21234-B7CA-9C34-DF77-580B1064D4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6" r="10575" b="10375"/>
          <a:stretch/>
        </p:blipFill>
        <p:spPr bwMode="auto">
          <a:xfrm>
            <a:off x="7249989" y="3574209"/>
            <a:ext cx="2051220" cy="257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C9E0F43-AE9B-9EE0-23D9-E82865D210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987083"/>
              </p:ext>
            </p:extLst>
          </p:nvPr>
        </p:nvGraphicFramePr>
        <p:xfrm>
          <a:off x="524238" y="2842689"/>
          <a:ext cx="11194795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88443">
                  <a:extLst>
                    <a:ext uri="{9D8B030D-6E8A-4147-A177-3AD203B41FA5}">
                      <a16:colId xmlns:a16="http://schemas.microsoft.com/office/drawing/2014/main" val="3970403260"/>
                    </a:ext>
                  </a:extLst>
                </a:gridCol>
                <a:gridCol w="3013940">
                  <a:extLst>
                    <a:ext uri="{9D8B030D-6E8A-4147-A177-3AD203B41FA5}">
                      <a16:colId xmlns:a16="http://schemas.microsoft.com/office/drawing/2014/main" val="3752322701"/>
                    </a:ext>
                  </a:extLst>
                </a:gridCol>
                <a:gridCol w="3084563">
                  <a:extLst>
                    <a:ext uri="{9D8B030D-6E8A-4147-A177-3AD203B41FA5}">
                      <a16:colId xmlns:a16="http://schemas.microsoft.com/office/drawing/2014/main" val="3032938579"/>
                    </a:ext>
                  </a:extLst>
                </a:gridCol>
                <a:gridCol w="1907849">
                  <a:extLst>
                    <a:ext uri="{9D8B030D-6E8A-4147-A177-3AD203B41FA5}">
                      <a16:colId xmlns:a16="http://schemas.microsoft.com/office/drawing/2014/main" val="4133367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Nicholas Brutus MD Candidate</a:t>
                      </a:r>
                    </a:p>
                    <a:p>
                      <a:pPr algn="ctr"/>
                      <a:r>
                        <a:rPr lang="en-US" sz="1400" dirty="0"/>
                        <a:t>Coordinator, National Center for </a:t>
                      </a:r>
                    </a:p>
                    <a:p>
                      <a:pPr algn="ctr"/>
                      <a:r>
                        <a:rPr lang="en-US" sz="1400" dirty="0"/>
                        <a:t>Pre-Faculty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Ashley Rodgers MD</a:t>
                      </a:r>
                    </a:p>
                    <a:p>
                      <a:pPr algn="ctr"/>
                      <a:r>
                        <a:rPr lang="en-US" sz="1400" dirty="0"/>
                        <a:t>Coordinator, Pre-Faculty Competencies           and Milestones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Kaitlyn </a:t>
                      </a:r>
                      <a:r>
                        <a:rPr lang="en-US" sz="1400" dirty="0" err="1"/>
                        <a:t>Pommells</a:t>
                      </a:r>
                      <a:r>
                        <a:rPr lang="en-US" sz="1400" dirty="0"/>
                        <a:t> BA</a:t>
                      </a:r>
                    </a:p>
                    <a:p>
                      <a:pPr algn="ctr"/>
                      <a:r>
                        <a:rPr lang="en-US" sz="1400" dirty="0"/>
                        <a:t>Coordinator, Academic               Medicine Writing Fellowship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57800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D7942F2-4FBF-7A42-7975-E152F56481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445166"/>
              </p:ext>
            </p:extLst>
          </p:nvPr>
        </p:nvGraphicFramePr>
        <p:xfrm>
          <a:off x="671384" y="6146644"/>
          <a:ext cx="10678888" cy="115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2971">
                  <a:extLst>
                    <a:ext uri="{9D8B030D-6E8A-4147-A177-3AD203B41FA5}">
                      <a16:colId xmlns:a16="http://schemas.microsoft.com/office/drawing/2014/main" val="3970403260"/>
                    </a:ext>
                  </a:extLst>
                </a:gridCol>
                <a:gridCol w="3196045">
                  <a:extLst>
                    <a:ext uri="{9D8B030D-6E8A-4147-A177-3AD203B41FA5}">
                      <a16:colId xmlns:a16="http://schemas.microsoft.com/office/drawing/2014/main" val="3752322701"/>
                    </a:ext>
                  </a:extLst>
                </a:gridCol>
                <a:gridCol w="2848303">
                  <a:extLst>
                    <a:ext uri="{9D8B030D-6E8A-4147-A177-3AD203B41FA5}">
                      <a16:colId xmlns:a16="http://schemas.microsoft.com/office/drawing/2014/main" val="3032938579"/>
                    </a:ext>
                  </a:extLst>
                </a:gridCol>
                <a:gridCol w="1491569">
                  <a:extLst>
                    <a:ext uri="{9D8B030D-6E8A-4147-A177-3AD203B41FA5}">
                      <a16:colId xmlns:a16="http://schemas.microsoft.com/office/drawing/2014/main" val="4133367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Joyce Pang MD</a:t>
                      </a:r>
                    </a:p>
                    <a:p>
                      <a:pPr algn="ctr"/>
                      <a:r>
                        <a:rPr lang="en-US" sz="1400" dirty="0"/>
                        <a:t>Co-Director, Academic Medicine </a:t>
                      </a:r>
                    </a:p>
                    <a:p>
                      <a:pPr algn="ctr"/>
                      <a:r>
                        <a:rPr lang="en-US" sz="1400" dirty="0"/>
                        <a:t>Writing Fellowship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Renee Williams MD</a:t>
                      </a:r>
                    </a:p>
                    <a:p>
                      <a:pPr algn="ctr"/>
                      <a:r>
                        <a:rPr lang="en-US" sz="1400" dirty="0"/>
                        <a:t>Co-Director, Academic Medicine </a:t>
                      </a:r>
                    </a:p>
                    <a:p>
                      <a:pPr algn="ctr"/>
                      <a:r>
                        <a:rPr lang="en-US" sz="1400" dirty="0"/>
                        <a:t>Writing Fellowship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Emine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Abali</a:t>
                      </a:r>
                      <a:r>
                        <a:rPr lang="en-US" sz="1400" dirty="0"/>
                        <a:t> PhD</a:t>
                      </a:r>
                    </a:p>
                    <a:p>
                      <a:pPr algn="ctr"/>
                      <a:r>
                        <a:rPr lang="en-US" sz="1400" dirty="0"/>
                        <a:t>Co-Director, Academic Medicine </a:t>
                      </a:r>
                    </a:p>
                    <a:p>
                      <a:pPr algn="ctr"/>
                      <a:r>
                        <a:rPr lang="en-US" sz="1400" dirty="0"/>
                        <a:t>Writing Fellowship</a:t>
                      </a:r>
                    </a:p>
                    <a:p>
                      <a:pPr algn="ctr"/>
                      <a:endParaRPr lang="en-US" sz="1400" dirty="0"/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578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443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57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P Sanchez</dc:creator>
  <cp:lastModifiedBy>John P Sanchez</cp:lastModifiedBy>
  <cp:revision>2</cp:revision>
  <dcterms:created xsi:type="dcterms:W3CDTF">2023-07-23T16:49:57Z</dcterms:created>
  <dcterms:modified xsi:type="dcterms:W3CDTF">2023-07-23T17:12:21Z</dcterms:modified>
</cp:coreProperties>
</file>